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CD057B-FD9E-478A-996D-912EC6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97" y="1441205"/>
            <a:ext cx="848796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데이터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01801-FF0B-4E82-BC6D-C99034AD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952152"/>
            <a:ext cx="6585358" cy="41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2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766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추가하기 </a:t>
            </a:r>
            <a:r>
              <a:rPr lang="ko-KR" altLang="en-US" dirty="0" err="1"/>
              <a:t>구조생각하기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5EB0EE-2F82-49F9-8DF7-1F48841A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3" y="981512"/>
            <a:ext cx="4508970" cy="2910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839D40-D429-4538-A594-BAE28618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98" y="473966"/>
            <a:ext cx="5469246" cy="2911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0D3D64-7C79-47A8-9640-2F73D186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199" y="3787629"/>
            <a:ext cx="5389356" cy="2734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41B5C-C344-4680-BBBA-F3329E1DD671}"/>
              </a:ext>
            </a:extLst>
          </p:cNvPr>
          <p:cNvSpPr txBox="1"/>
          <p:nvPr/>
        </p:nvSpPr>
        <p:spPr>
          <a:xfrm>
            <a:off x="260059" y="4508703"/>
            <a:ext cx="4748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공통 부모에 </a:t>
            </a:r>
            <a:r>
              <a:rPr lang="ko-KR" altLang="en-US" dirty="0" err="1"/>
              <a:t>스테이트로</a:t>
            </a:r>
            <a:r>
              <a:rPr lang="ko-KR" altLang="en-US" dirty="0"/>
              <a:t> 설정하여 문제 해결</a:t>
            </a:r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ko-KR" altLang="en-US" b="1" u="sng" dirty="0" err="1"/>
              <a:t>스테이트</a:t>
            </a:r>
            <a:r>
              <a:rPr lang="ko-KR" altLang="en-US" b="1" u="sng" dirty="0"/>
              <a:t> 끌어올리기</a:t>
            </a:r>
            <a:r>
              <a:rPr lang="en-US" altLang="ko-KR" b="1" u="sng" dirty="0"/>
              <a:t>..</a:t>
            </a:r>
          </a:p>
          <a:p>
            <a:endParaRPr lang="en-US" altLang="ko-KR" dirty="0"/>
          </a:p>
          <a:p>
            <a:r>
              <a:rPr lang="en-US" altLang="ko-KR" dirty="0" err="1"/>
              <a:t>diaryEditor,DiaryList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en-US" altLang="ko-KR" dirty="0"/>
              <a:t>App</a:t>
            </a:r>
            <a:r>
              <a:rPr lang="ko-KR" altLang="en-US" dirty="0"/>
              <a:t>에 공통으로 사용하는 상태</a:t>
            </a:r>
          </a:p>
        </p:txBody>
      </p:sp>
    </p:spTree>
    <p:extLst>
      <p:ext uri="{BB962C8B-B14F-4D97-AF65-F5344CB8AC3E}">
        <p14:creationId xmlns:p14="http://schemas.microsoft.com/office/powerpoint/2010/main" val="198986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추가하기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466BC-61A5-4591-8F8E-6A5A4EF7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6" y="1473357"/>
            <a:ext cx="8822425" cy="50155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A35F33B-02FD-46EA-A6C2-34D195878845}"/>
              </a:ext>
            </a:extLst>
          </p:cNvPr>
          <p:cNvSpPr/>
          <p:nvPr/>
        </p:nvSpPr>
        <p:spPr>
          <a:xfrm>
            <a:off x="4692242" y="5412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DiaryEditor,DiaryList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en-US" altLang="ko-KR" dirty="0"/>
              <a:t>App</a:t>
            </a:r>
            <a:r>
              <a:rPr lang="ko-KR" altLang="en-US" dirty="0"/>
              <a:t>에 공통으로 사용하는 상태 관리 및 업데이트</a:t>
            </a:r>
          </a:p>
        </p:txBody>
      </p:sp>
    </p:spTree>
    <p:extLst>
      <p:ext uri="{BB962C8B-B14F-4D97-AF65-F5344CB8AC3E}">
        <p14:creationId xmlns:p14="http://schemas.microsoft.com/office/powerpoint/2010/main" val="11067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삭제하기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BE4D4-59A1-49F2-8435-DB0BEA95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5" y="1765139"/>
            <a:ext cx="6350589" cy="3881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230F90-D603-4F7C-97AC-978C1005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59" y="1065781"/>
            <a:ext cx="3092061" cy="2491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AE66F-E4D7-4903-AD23-8F55EBE4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59" y="4066562"/>
            <a:ext cx="4465606" cy="25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3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45136-9707-4AB1-9D9B-9B81CFFD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1058290"/>
            <a:ext cx="7273255" cy="36405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94C462-6254-4262-BC83-1EABB4F5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271" y="5033396"/>
            <a:ext cx="3326440" cy="1723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542B0-5401-46A1-A03A-35798411B8CF}"/>
              </a:ext>
            </a:extLst>
          </p:cNvPr>
          <p:cNvSpPr txBox="1"/>
          <p:nvPr/>
        </p:nvSpPr>
        <p:spPr>
          <a:xfrm>
            <a:off x="8207825" y="466406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완주후</a:t>
            </a:r>
            <a:r>
              <a:rPr lang="ko-KR" altLang="en-US" dirty="0"/>
              <a:t> 예제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사용자 입력 처리하기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93FE8A-21F1-4D99-B472-3EA519E3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4" y="1107347"/>
            <a:ext cx="8393159" cy="43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사용자 입력 처리하기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A70E23-50BA-410C-97C9-551E602E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2030894"/>
            <a:ext cx="6826930" cy="4692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682197-327C-4385-B30B-8B20ACEC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82" y="218114"/>
            <a:ext cx="4037718" cy="6505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64335-756B-4C2A-9471-FEDFE9200E4D}"/>
              </a:ext>
            </a:extLst>
          </p:cNvPr>
          <p:cNvSpPr txBox="1"/>
          <p:nvPr/>
        </p:nvSpPr>
        <p:spPr>
          <a:xfrm>
            <a:off x="260059" y="1053008"/>
            <a:ext cx="6940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요소 마다</a:t>
            </a: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중복되는 코드 객체 및 </a:t>
            </a:r>
            <a:r>
              <a:rPr lang="en-US" altLang="ko-KR" dirty="0"/>
              <a:t>e.target.name </a:t>
            </a:r>
            <a:r>
              <a:rPr lang="ko-KR" altLang="en-US" dirty="0"/>
              <a:t>으로 한번에 해결하기</a:t>
            </a:r>
            <a:endParaRPr lang="en-US" altLang="ko-KR" dirty="0"/>
          </a:p>
          <a:p>
            <a:r>
              <a:rPr lang="ko-KR" altLang="en-US" dirty="0"/>
              <a:t>스프레드 연산자 이용하여 기존 상태 값은 그대로 유지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9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CBF0E1-30A6-439F-B0FF-3661975CF026}"/>
              </a:ext>
            </a:extLst>
          </p:cNvPr>
          <p:cNvSpPr/>
          <p:nvPr/>
        </p:nvSpPr>
        <p:spPr>
          <a:xfrm>
            <a:off x="296411" y="3540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javascript</a:t>
            </a:r>
            <a:r>
              <a:rPr lang="ko-KR" altLang="en-US" dirty="0"/>
              <a:t> 에서 ;</a:t>
            </a:r>
          </a:p>
          <a:p>
            <a:r>
              <a:rPr lang="ko-KR" altLang="en-US" dirty="0"/>
              <a:t>스프레드 연산자(자주활용됨)</a:t>
            </a:r>
          </a:p>
          <a:p>
            <a:endParaRPr lang="ko-KR" altLang="en-US" dirty="0"/>
          </a:p>
          <a:p>
            <a:r>
              <a:rPr lang="ko-KR" altLang="en-US" dirty="0"/>
              <a:t>객체가 가지고 있는 프로퍼티를 펼쳐주는 연산자 ...</a:t>
            </a:r>
          </a:p>
        </p:txBody>
      </p:sp>
    </p:spTree>
    <p:extLst>
      <p:ext uri="{BB962C8B-B14F-4D97-AF65-F5344CB8AC3E}">
        <p14:creationId xmlns:p14="http://schemas.microsoft.com/office/powerpoint/2010/main" val="214188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3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DOM </a:t>
            </a:r>
            <a:r>
              <a:rPr lang="ko-KR" altLang="en-US" dirty="0"/>
              <a:t>조작하기 </a:t>
            </a:r>
            <a:r>
              <a:rPr lang="en-US" altLang="ko-KR" dirty="0"/>
              <a:t>(</a:t>
            </a:r>
            <a:r>
              <a:rPr lang="en-US" altLang="ko-KR" dirty="0" err="1"/>
              <a:t>useRef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2FE3A9-7063-45B5-9482-6E343C66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8" y="1064570"/>
            <a:ext cx="8282730" cy="41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3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DOM </a:t>
            </a:r>
            <a:r>
              <a:rPr lang="ko-KR" altLang="en-US" dirty="0"/>
              <a:t>조작하기 </a:t>
            </a:r>
            <a:r>
              <a:rPr lang="en-US" altLang="ko-KR" dirty="0"/>
              <a:t>(</a:t>
            </a:r>
            <a:r>
              <a:rPr lang="en-US" altLang="ko-KR" dirty="0" err="1"/>
              <a:t>useRef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6DB42-0370-4B02-85A2-16D8A3CA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" y="912682"/>
            <a:ext cx="4744112" cy="5658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7D762-CB54-4206-90CD-30A59A97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445"/>
            <a:ext cx="4744112" cy="578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A05AA-5D47-4373-B7ED-806E8C34E114}"/>
              </a:ext>
            </a:extLst>
          </p:cNvPr>
          <p:cNvSpPr txBox="1"/>
          <p:nvPr/>
        </p:nvSpPr>
        <p:spPr>
          <a:xfrm>
            <a:off x="6096000" y="218114"/>
            <a:ext cx="349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userRef</a:t>
            </a:r>
            <a:r>
              <a:rPr lang="ko-KR" altLang="en-US" dirty="0"/>
              <a:t>로 </a:t>
            </a:r>
            <a:r>
              <a:rPr lang="en-US" altLang="ko-KR" dirty="0"/>
              <a:t>Html Dom </a:t>
            </a:r>
            <a:r>
              <a:rPr lang="ko-KR" altLang="en-US" dirty="0"/>
              <a:t>요소 접근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4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90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배열 사용하기</a:t>
            </a:r>
            <a:r>
              <a:rPr lang="en-US" altLang="ko-KR" dirty="0"/>
              <a:t>(</a:t>
            </a:r>
            <a:r>
              <a:rPr lang="ko-KR" altLang="en-US" dirty="0"/>
              <a:t>리스트 렌더링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B419BD-AC89-4AE0-9B78-C03A0CC6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9" y="956345"/>
            <a:ext cx="8275912" cy="41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90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배열 사용하기</a:t>
            </a:r>
            <a:r>
              <a:rPr lang="en-US" altLang="ko-KR" dirty="0"/>
              <a:t>(</a:t>
            </a:r>
            <a:r>
              <a:rPr lang="ko-KR" altLang="en-US" dirty="0"/>
              <a:t>리스트 렌더링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06753-D64A-444B-9114-3FF9C36A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0" y="1342898"/>
            <a:ext cx="2834363" cy="5515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4A690-94FF-4EAD-BD7E-5970A3356515}"/>
              </a:ext>
            </a:extLst>
          </p:cNvPr>
          <p:cNvSpPr txBox="1"/>
          <p:nvPr/>
        </p:nvSpPr>
        <p:spPr>
          <a:xfrm>
            <a:off x="260059" y="1019732"/>
            <a:ext cx="3668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우선 더미리스트 </a:t>
            </a:r>
            <a:r>
              <a:rPr lang="en-US" altLang="ko-KR" sz="1600" dirty="0"/>
              <a:t>props </a:t>
            </a:r>
            <a:r>
              <a:rPr lang="ko-KR" altLang="en-US" sz="1600" dirty="0"/>
              <a:t>전달하여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62D6F8-15C6-4A4A-AB5C-42A90976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39" y="2762670"/>
            <a:ext cx="3675746" cy="3252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5B3CF-316A-4269-A900-6A09861AFB50}"/>
              </a:ext>
            </a:extLst>
          </p:cNvPr>
          <p:cNvSpPr txBox="1"/>
          <p:nvPr/>
        </p:nvSpPr>
        <p:spPr>
          <a:xfrm>
            <a:off x="3097639" y="1931673"/>
            <a:ext cx="6092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리스트 생성시 </a:t>
            </a:r>
            <a:r>
              <a:rPr lang="en-US" altLang="ko-KR" sz="1600" dirty="0"/>
              <a:t>key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고유값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들어가야됨</a:t>
            </a:r>
            <a:endParaRPr lang="en-US" altLang="ko-KR" sz="1600" dirty="0"/>
          </a:p>
          <a:p>
            <a:r>
              <a:rPr lang="en-US" altLang="ko-KR" sz="1600" b="1" dirty="0"/>
              <a:t>key </a:t>
            </a:r>
            <a:r>
              <a:rPr lang="ko-KR" altLang="en-US" sz="1600" b="1" dirty="0"/>
              <a:t>속성은 </a:t>
            </a:r>
            <a:r>
              <a:rPr lang="en-US" altLang="ko-KR" sz="1600" b="1" dirty="0"/>
              <a:t>React</a:t>
            </a:r>
            <a:r>
              <a:rPr lang="ko-KR" altLang="en-US" sz="1600" b="1" dirty="0"/>
              <a:t>가 각 컴포넌트의 고유성을 식별하기 위해 사용</a:t>
            </a:r>
            <a:endParaRPr lang="en-US" altLang="ko-KR" sz="1600" b="1" dirty="0"/>
          </a:p>
          <a:p>
            <a:r>
              <a:rPr lang="ko-KR" altLang="en-US" sz="1600" dirty="0"/>
              <a:t>나머지 는 </a:t>
            </a:r>
            <a:r>
              <a:rPr lang="ko-KR" altLang="en-US" sz="1600" dirty="0" err="1"/>
              <a:t>스프래드</a:t>
            </a:r>
            <a:r>
              <a:rPr lang="ko-KR" altLang="en-US" sz="1600" dirty="0"/>
              <a:t> 연산자로 모두 보내기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E876F2-8CFD-4E3D-8220-ED84E396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21" y="3493960"/>
            <a:ext cx="5192620" cy="2301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70131-EC0E-449D-B423-145D8059F69F}"/>
              </a:ext>
            </a:extLst>
          </p:cNvPr>
          <p:cNvSpPr txBox="1"/>
          <p:nvPr/>
        </p:nvSpPr>
        <p:spPr>
          <a:xfrm>
            <a:off x="7127399" y="3096304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구조연산 할당자로 알맞게 데이터 </a:t>
            </a:r>
            <a:r>
              <a:rPr lang="ko-KR" altLang="en-US" sz="1600" dirty="0" err="1"/>
              <a:t>넣어주기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428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220</Words>
  <Application>Microsoft Office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199</cp:revision>
  <dcterms:created xsi:type="dcterms:W3CDTF">2024-06-10T05:20:23Z</dcterms:created>
  <dcterms:modified xsi:type="dcterms:W3CDTF">2024-06-10T12:49:30Z</dcterms:modified>
</cp:coreProperties>
</file>